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6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601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1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57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76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3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7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32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70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12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2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ACD514-21BA-4B48-8F77-C6D4F025FF63}" type="datetimeFigureOut">
              <a:rPr lang="en-US" smtClean="0"/>
              <a:t>7/18/16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B0720-CB74-C647-BAFC-674731E41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7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Study of El Niño and La Niña effects on North America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3200" dirty="0" smtClean="0"/>
          </a:p>
          <a:p>
            <a:r>
              <a:rPr lang="en-US" sz="3200" dirty="0" smtClean="0"/>
              <a:t>Bin Fang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07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846" y="466726"/>
            <a:ext cx="11520000" cy="57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18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2070" y="571500"/>
            <a:ext cx="11520000" cy="5760000"/>
          </a:xfrm>
        </p:spPr>
      </p:pic>
    </p:spTree>
    <p:extLst>
      <p:ext uri="{BB962C8B-B14F-4D97-AF65-F5344CB8AC3E}">
        <p14:creationId xmlns:p14="http://schemas.microsoft.com/office/powerpoint/2010/main" val="1299467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3767" y="1168400"/>
            <a:ext cx="899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466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26167" y="1248833"/>
            <a:ext cx="899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613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53633" y="1267884"/>
            <a:ext cx="899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08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9900" y="1320800"/>
            <a:ext cx="899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03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00200" y="1181100"/>
            <a:ext cx="89916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37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</Words>
  <Application>Microsoft Macintosh PowerPoint</Application>
  <PresentationFormat>Widescreen</PresentationFormat>
  <Paragraphs>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Office Theme</vt:lpstr>
      <vt:lpstr>A Study of El Niño and La Niña effects on North America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Study of El Niño and La Niña effects on North America</dc:title>
  <dc:creator>Microsoft Office User</dc:creator>
  <cp:lastModifiedBy>Microsoft Office User</cp:lastModifiedBy>
  <cp:revision>3</cp:revision>
  <dcterms:created xsi:type="dcterms:W3CDTF">2016-07-18T05:23:37Z</dcterms:created>
  <dcterms:modified xsi:type="dcterms:W3CDTF">2016-07-18T05:30:11Z</dcterms:modified>
</cp:coreProperties>
</file>

<file path=docProps/thumbnail.jpeg>
</file>